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bolta cerului senin</a:t>
            </a:r>
            <a:br/>
            <a:r>
              <a:t>cântări au răsunat</a:t>
            </a:r>
            <a:br/>
            <a:r>
              <a:t>Când îngerii duios şi lin</a:t>
            </a:r>
            <a:br/>
            <a:r>
              <a:t>din harfe au cântat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„Slăvit să fie Dumnezeu,</a:t>
            </a:r>
            <a:br/>
            <a:r>
              <a:t>şi pace pe pământ!”</a:t>
            </a:r>
            <a:br/>
            <a:r>
              <a:t>Ascultă-ntregul Univers</a:t>
            </a:r>
            <a:br/>
            <a:r>
              <a:t>al îngerilor cânt.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azi e cerul larg deschis,</a:t>
            </a:r>
            <a:br/>
            <a:r>
              <a:t>iar îngerii în zbor,</a:t>
            </a:r>
            <a:br/>
            <a:r>
              <a:t>Din străluciri de nedescris,</a:t>
            </a:r>
            <a:br/>
            <a:r>
              <a:t>sublim ne cântă-n cor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Deasupra tristelor câmpii</a:t>
            </a:r>
            <a:br/>
            <a:r>
              <a:t>se-apleacă cerul sfânt</a:t>
            </a:r>
            <a:br/>
            <a:r>
              <a:t>Să stingă zbuciumul din noi</a:t>
            </a:r>
            <a:br/>
            <a:r>
              <a:t>cu-al îngerilor cânt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iată, clipele grăbesc</a:t>
            </a:r>
            <a:br/>
            <a:r>
              <a:t>spre ceasul profeţit,</a:t>
            </a:r>
            <a:br/>
            <a:r>
              <a:t>Când vremurile se opresc</a:t>
            </a:r>
            <a:br/>
            <a:r>
              <a:t>în prag, la răsărit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cerul nou se va ivi</a:t>
            </a:r>
            <a:br/>
            <a:r>
              <a:t>având un nou pământ,</a:t>
            </a:r>
            <a:br/>
            <a:r>
              <a:t>Atunci şi oamenii vor şti</a:t>
            </a:r>
            <a:br/>
            <a:r>
              <a:t>al îngerilor cânt!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